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57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760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15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84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00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310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074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0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485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01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433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8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0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5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5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869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882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269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D804C68-0DFE-4BB4-981A-0DFF8331B84B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577D7-3A6E-4905-9FE9-9FDCE5CA4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7923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9185" y="1802423"/>
            <a:ext cx="9117622" cy="2787162"/>
          </a:xfrm>
        </p:spPr>
        <p:txBody>
          <a:bodyPr/>
          <a:lstStyle/>
          <a:p>
            <a:pPr algn="ctr"/>
            <a:r>
              <a:rPr lang="ru-RU" sz="15000" dirty="0" smtClean="0">
                <a:cs typeface="Arial" panose="020B0604020202020204" pitchFamily="34" charset="0"/>
              </a:rPr>
              <a:t>Модерн.</a:t>
            </a:r>
            <a:endParaRPr lang="ru-RU" sz="15000" dirty="0"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6778868"/>
            <a:ext cx="8825658" cy="7913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6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"/>
            <a:ext cx="8825658" cy="1028700"/>
          </a:xfrm>
        </p:spPr>
        <p:txBody>
          <a:bodyPr/>
          <a:lstStyle/>
          <a:p>
            <a:pPr algn="ctr"/>
            <a:r>
              <a:rPr lang="ru-RU" sz="4000" dirty="0" smtClean="0">
                <a:cs typeface="Arial" panose="020B0604020202020204" pitchFamily="34" charset="0"/>
              </a:rPr>
              <a:t>Третьяковская галерея.</a:t>
            </a:r>
            <a:endParaRPr lang="ru-RU" sz="4000" dirty="0"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5468815"/>
            <a:ext cx="8825658" cy="738554"/>
          </a:xfrm>
        </p:spPr>
        <p:txBody>
          <a:bodyPr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48" y="1169377"/>
            <a:ext cx="10878326" cy="5547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594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54955" y="0"/>
            <a:ext cx="8825658" cy="1090246"/>
          </a:xfrm>
        </p:spPr>
        <p:txBody>
          <a:bodyPr/>
          <a:lstStyle/>
          <a:p>
            <a:pPr algn="ctr"/>
            <a:r>
              <a:rPr lang="ru-RU" sz="4000" dirty="0" smtClean="0"/>
              <a:t>Особняк Анны </a:t>
            </a:r>
            <a:r>
              <a:rPr lang="ru-RU" sz="4000" dirty="0" err="1" smtClean="0"/>
              <a:t>Кекушевой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19245" y="4777380"/>
            <a:ext cx="3437793" cy="8614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25" y="1195754"/>
            <a:ext cx="10648993" cy="5583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134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31985" y="0"/>
            <a:ext cx="9407768" cy="808891"/>
          </a:xfrm>
        </p:spPr>
        <p:txBody>
          <a:bodyPr/>
          <a:lstStyle/>
          <a:p>
            <a:r>
              <a:rPr lang="ru-RU" sz="4000" dirty="0" smtClean="0"/>
              <a:t>Особняк  Степана </a:t>
            </a:r>
            <a:r>
              <a:rPr lang="ru-RU" sz="4000" dirty="0" err="1" smtClean="0"/>
              <a:t>Рябушинского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4428160" cy="8614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61" y="940777"/>
            <a:ext cx="10464493" cy="5820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86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35369" y="61547"/>
            <a:ext cx="8345244" cy="694592"/>
          </a:xfrm>
        </p:spPr>
        <p:txBody>
          <a:bodyPr/>
          <a:lstStyle/>
          <a:p>
            <a:r>
              <a:rPr lang="ru-RU" sz="3200" dirty="0" smtClean="0"/>
              <a:t>Особняк Александры </a:t>
            </a:r>
            <a:r>
              <a:rPr lang="ru-RU" sz="3200" dirty="0" err="1" smtClean="0"/>
              <a:t>Дерожинской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54955" y="5354514"/>
            <a:ext cx="8825658" cy="18551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39" y="870438"/>
            <a:ext cx="10533338" cy="5894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480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</TotalTime>
  <Words>17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Ион</vt:lpstr>
      <vt:lpstr>Модерн.</vt:lpstr>
      <vt:lpstr>Третьяковская галерея.</vt:lpstr>
      <vt:lpstr>Особняк Анны Кекушевой.</vt:lpstr>
      <vt:lpstr>Особняк  Степана Рябушинского.</vt:lpstr>
      <vt:lpstr>Особняк Александры Дерожинской.</vt:lpstr>
    </vt:vector>
  </TitlesOfParts>
  <Company>Первая Московская гимназия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Модерн.</dc:title>
  <dc:creator>Заикина Ю.П.</dc:creator>
  <cp:lastModifiedBy>Надежда</cp:lastModifiedBy>
  <cp:revision>3</cp:revision>
  <dcterms:created xsi:type="dcterms:W3CDTF">2021-05-26T17:10:19Z</dcterms:created>
  <dcterms:modified xsi:type="dcterms:W3CDTF">2021-06-18T12:13:58Z</dcterms:modified>
</cp:coreProperties>
</file>